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EDA653-C660-4255-8CB7-24180301E12F}" v="1" dt="2023-01-05T09:10:10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46C36D73-8D4F-4E3C-95B6-7A3964F1ABFA}"/>
    <pc:docChg chg="undo custSel addSld delSld modSld sldOrd">
      <pc:chgData name="Fluitsma, D.W.P.M. (Daniel)" userId="aab17d33-b89b-4526-b7c1-165dab8f619f" providerId="ADAL" clId="{46C36D73-8D4F-4E3C-95B6-7A3964F1ABFA}" dt="2022-12-05T13:13:38.193" v="3821" actId="27636"/>
      <pc:docMkLst>
        <pc:docMk/>
      </pc:docMkLst>
      <pc:sldChg chg="addSp delSp modSp mod">
        <pc:chgData name="Fluitsma, D.W.P.M. (Daniel)" userId="aab17d33-b89b-4526-b7c1-165dab8f619f" providerId="ADAL" clId="{46C36D73-8D4F-4E3C-95B6-7A3964F1ABFA}" dt="2022-12-05T13:13:07.001" v="3814" actId="14100"/>
        <pc:sldMkLst>
          <pc:docMk/>
          <pc:sldMk cId="3075903998" sldId="256"/>
        </pc:sldMkLst>
        <pc:spChg chg="del">
          <ac:chgData name="Fluitsma, D.W.P.M. (Daniel)" userId="aab17d33-b89b-4526-b7c1-165dab8f619f" providerId="ADAL" clId="{46C36D73-8D4F-4E3C-95B6-7A3964F1ABFA}" dt="2022-12-05T13:12:55.658" v="3810" actId="22"/>
          <ac:spMkLst>
            <pc:docMk/>
            <pc:sldMk cId="3075903998" sldId="256"/>
            <ac:spMk id="5" creationId="{7547AC3E-435D-8824-9963-A7A38741D48C}"/>
          </ac:spMkLst>
        </pc:spChg>
        <pc:picChg chg="add mod ord">
          <ac:chgData name="Fluitsma, D.W.P.M. (Daniel)" userId="aab17d33-b89b-4526-b7c1-165dab8f619f" providerId="ADAL" clId="{46C36D73-8D4F-4E3C-95B6-7A3964F1ABFA}" dt="2022-12-05T13:13:07.001" v="3814" actId="14100"/>
          <ac:picMkLst>
            <pc:docMk/>
            <pc:sldMk cId="3075903998" sldId="256"/>
            <ac:picMk id="7" creationId="{A0D8F9CE-AEE1-A16A-CECD-0483EFFAB8A4}"/>
          </ac:picMkLst>
        </pc:picChg>
      </pc:sldChg>
      <pc:sldChg chg="modSp mod">
        <pc:chgData name="Fluitsma, D.W.P.M. (Daniel)" userId="aab17d33-b89b-4526-b7c1-165dab8f619f" providerId="ADAL" clId="{46C36D73-8D4F-4E3C-95B6-7A3964F1ABFA}" dt="2022-12-05T12:46:37.123" v="88" actId="20577"/>
        <pc:sldMkLst>
          <pc:docMk/>
          <pc:sldMk cId="1325475339" sldId="262"/>
        </pc:sldMkLst>
        <pc:spChg chg="mod">
          <ac:chgData name="Fluitsma, D.W.P.M. (Daniel)" userId="aab17d33-b89b-4526-b7c1-165dab8f619f" providerId="ADAL" clId="{46C36D73-8D4F-4E3C-95B6-7A3964F1ABFA}" dt="2022-12-05T12:46:37.123" v="88" actId="20577"/>
          <ac:spMkLst>
            <pc:docMk/>
            <pc:sldMk cId="1325475339" sldId="262"/>
            <ac:spMk id="3" creationId="{4DFDF65D-6703-4CC4-3770-5F0B53A7E479}"/>
          </ac:spMkLst>
        </pc:spChg>
      </pc:sldChg>
      <pc:sldChg chg="modSp new mod">
        <pc:chgData name="Fluitsma, D.W.P.M. (Daniel)" userId="aab17d33-b89b-4526-b7c1-165dab8f619f" providerId="ADAL" clId="{46C36D73-8D4F-4E3C-95B6-7A3964F1ABFA}" dt="2022-12-05T13:00:54.660" v="2512" actId="20577"/>
        <pc:sldMkLst>
          <pc:docMk/>
          <pc:sldMk cId="1047217086" sldId="263"/>
        </pc:sldMkLst>
        <pc:spChg chg="mod">
          <ac:chgData name="Fluitsma, D.W.P.M. (Daniel)" userId="aab17d33-b89b-4526-b7c1-165dab8f619f" providerId="ADAL" clId="{46C36D73-8D4F-4E3C-95B6-7A3964F1ABFA}" dt="2022-12-05T12:48:18.718" v="328" actId="20577"/>
          <ac:spMkLst>
            <pc:docMk/>
            <pc:sldMk cId="1047217086" sldId="263"/>
            <ac:spMk id="2" creationId="{1334B8D7-1D63-855A-C286-FFAFE3D5ABF6}"/>
          </ac:spMkLst>
        </pc:spChg>
        <pc:spChg chg="mod">
          <ac:chgData name="Fluitsma, D.W.P.M. (Daniel)" userId="aab17d33-b89b-4526-b7c1-165dab8f619f" providerId="ADAL" clId="{46C36D73-8D4F-4E3C-95B6-7A3964F1ABFA}" dt="2022-12-05T13:00:54.660" v="2512" actId="20577"/>
          <ac:spMkLst>
            <pc:docMk/>
            <pc:sldMk cId="1047217086" sldId="263"/>
            <ac:spMk id="3" creationId="{1C9D7417-8E2E-79DF-2DE9-111F0E72FFA8}"/>
          </ac:spMkLst>
        </pc:spChg>
      </pc:sldChg>
      <pc:sldChg chg="modSp new mod">
        <pc:chgData name="Fluitsma, D.W.P.M. (Daniel)" userId="aab17d33-b89b-4526-b7c1-165dab8f619f" providerId="ADAL" clId="{46C36D73-8D4F-4E3C-95B6-7A3964F1ABFA}" dt="2022-12-05T13:00:21.426" v="2397" actId="20577"/>
        <pc:sldMkLst>
          <pc:docMk/>
          <pc:sldMk cId="399581046" sldId="264"/>
        </pc:sldMkLst>
        <pc:spChg chg="mod">
          <ac:chgData name="Fluitsma, D.W.P.M. (Daniel)" userId="aab17d33-b89b-4526-b7c1-165dab8f619f" providerId="ADAL" clId="{46C36D73-8D4F-4E3C-95B6-7A3964F1ABFA}" dt="2022-12-05T12:50:31.149" v="754" actId="20577"/>
          <ac:spMkLst>
            <pc:docMk/>
            <pc:sldMk cId="399581046" sldId="264"/>
            <ac:spMk id="2" creationId="{A80A4EB4-B3B4-42CF-38F8-5B42C37A3B0F}"/>
          </ac:spMkLst>
        </pc:spChg>
        <pc:spChg chg="mod">
          <ac:chgData name="Fluitsma, D.W.P.M. (Daniel)" userId="aab17d33-b89b-4526-b7c1-165dab8f619f" providerId="ADAL" clId="{46C36D73-8D4F-4E3C-95B6-7A3964F1ABFA}" dt="2022-12-05T13:00:21.426" v="2397" actId="20577"/>
          <ac:spMkLst>
            <pc:docMk/>
            <pc:sldMk cId="399581046" sldId="264"/>
            <ac:spMk id="3" creationId="{A3EDDE15-F36B-C96E-2909-CE538D5B712D}"/>
          </ac:spMkLst>
        </pc:spChg>
      </pc:sldChg>
      <pc:sldChg chg="modSp new mod ord">
        <pc:chgData name="Fluitsma, D.W.P.M. (Daniel)" userId="aab17d33-b89b-4526-b7c1-165dab8f619f" providerId="ADAL" clId="{46C36D73-8D4F-4E3C-95B6-7A3964F1ABFA}" dt="2022-12-05T12:47:44.264" v="268" actId="113"/>
        <pc:sldMkLst>
          <pc:docMk/>
          <pc:sldMk cId="1633255015" sldId="265"/>
        </pc:sldMkLst>
        <pc:spChg chg="mod">
          <ac:chgData name="Fluitsma, D.W.P.M. (Daniel)" userId="aab17d33-b89b-4526-b7c1-165dab8f619f" providerId="ADAL" clId="{46C36D73-8D4F-4E3C-95B6-7A3964F1ABFA}" dt="2022-12-05T12:46:08.584" v="29" actId="20577"/>
          <ac:spMkLst>
            <pc:docMk/>
            <pc:sldMk cId="1633255015" sldId="265"/>
            <ac:spMk id="2" creationId="{409AAD5B-C93E-BFDB-00E2-70AA1EBA1D78}"/>
          </ac:spMkLst>
        </pc:spChg>
        <pc:spChg chg="mod">
          <ac:chgData name="Fluitsma, D.W.P.M. (Daniel)" userId="aab17d33-b89b-4526-b7c1-165dab8f619f" providerId="ADAL" clId="{46C36D73-8D4F-4E3C-95B6-7A3964F1ABFA}" dt="2022-12-05T12:47:44.264" v="268" actId="113"/>
          <ac:spMkLst>
            <pc:docMk/>
            <pc:sldMk cId="1633255015" sldId="265"/>
            <ac:spMk id="3" creationId="{69BF79C6-A36C-6703-00E0-3962C90EA8E1}"/>
          </ac:spMkLst>
        </pc:spChg>
      </pc:sldChg>
      <pc:sldChg chg="modSp new mod">
        <pc:chgData name="Fluitsma, D.W.P.M. (Daniel)" userId="aab17d33-b89b-4526-b7c1-165dab8f619f" providerId="ADAL" clId="{46C36D73-8D4F-4E3C-95B6-7A3964F1ABFA}" dt="2022-12-05T12:59:49.227" v="2318" actId="113"/>
        <pc:sldMkLst>
          <pc:docMk/>
          <pc:sldMk cId="1335270969" sldId="266"/>
        </pc:sldMkLst>
        <pc:spChg chg="mod">
          <ac:chgData name="Fluitsma, D.W.P.M. (Daniel)" userId="aab17d33-b89b-4526-b7c1-165dab8f619f" providerId="ADAL" clId="{46C36D73-8D4F-4E3C-95B6-7A3964F1ABFA}" dt="2022-12-05T12:56:53.885" v="1833" actId="20577"/>
          <ac:spMkLst>
            <pc:docMk/>
            <pc:sldMk cId="1335270969" sldId="266"/>
            <ac:spMk id="2" creationId="{2E2794E3-23DF-0FFC-BE57-BF6352441603}"/>
          </ac:spMkLst>
        </pc:spChg>
        <pc:spChg chg="mod">
          <ac:chgData name="Fluitsma, D.W.P.M. (Daniel)" userId="aab17d33-b89b-4526-b7c1-165dab8f619f" providerId="ADAL" clId="{46C36D73-8D4F-4E3C-95B6-7A3964F1ABFA}" dt="2022-12-05T12:59:49.227" v="2318" actId="113"/>
          <ac:spMkLst>
            <pc:docMk/>
            <pc:sldMk cId="1335270969" sldId="266"/>
            <ac:spMk id="3" creationId="{96E97464-20F1-513C-ED93-42B3AC437B68}"/>
          </ac:spMkLst>
        </pc:spChg>
      </pc:sldChg>
      <pc:sldChg chg="modSp new mod">
        <pc:chgData name="Fluitsma, D.W.P.M. (Daniel)" userId="aab17d33-b89b-4526-b7c1-165dab8f619f" providerId="ADAL" clId="{46C36D73-8D4F-4E3C-95B6-7A3964F1ABFA}" dt="2022-12-05T13:13:30.007" v="3817" actId="20577"/>
        <pc:sldMkLst>
          <pc:docMk/>
          <pc:sldMk cId="78541783" sldId="267"/>
        </pc:sldMkLst>
        <pc:spChg chg="mod">
          <ac:chgData name="Fluitsma, D.W.P.M. (Daniel)" userId="aab17d33-b89b-4526-b7c1-165dab8f619f" providerId="ADAL" clId="{46C36D73-8D4F-4E3C-95B6-7A3964F1ABFA}" dt="2022-12-05T13:01:18.400" v="2561" actId="255"/>
          <ac:spMkLst>
            <pc:docMk/>
            <pc:sldMk cId="78541783" sldId="267"/>
            <ac:spMk id="2" creationId="{55FDB38C-DE0C-F97C-B080-795B5428E1AE}"/>
          </ac:spMkLst>
        </pc:spChg>
        <pc:spChg chg="mod">
          <ac:chgData name="Fluitsma, D.W.P.M. (Daniel)" userId="aab17d33-b89b-4526-b7c1-165dab8f619f" providerId="ADAL" clId="{46C36D73-8D4F-4E3C-95B6-7A3964F1ABFA}" dt="2022-12-05T13:13:30.007" v="3817" actId="20577"/>
          <ac:spMkLst>
            <pc:docMk/>
            <pc:sldMk cId="78541783" sldId="267"/>
            <ac:spMk id="3" creationId="{BA06A779-B10D-9EE2-21FA-0AE933A4A69B}"/>
          </ac:spMkLst>
        </pc:spChg>
      </pc:sldChg>
      <pc:sldChg chg="modSp new mod">
        <pc:chgData name="Fluitsma, D.W.P.M. (Daniel)" userId="aab17d33-b89b-4526-b7c1-165dab8f619f" providerId="ADAL" clId="{46C36D73-8D4F-4E3C-95B6-7A3964F1ABFA}" dt="2022-12-05T13:13:38.193" v="3821" actId="27636"/>
        <pc:sldMkLst>
          <pc:docMk/>
          <pc:sldMk cId="2550662231" sldId="268"/>
        </pc:sldMkLst>
        <pc:spChg chg="mod">
          <ac:chgData name="Fluitsma, D.W.P.M. (Daniel)" userId="aab17d33-b89b-4526-b7c1-165dab8f619f" providerId="ADAL" clId="{46C36D73-8D4F-4E3C-95B6-7A3964F1ABFA}" dt="2022-12-05T13:03:43.018" v="2906" actId="20577"/>
          <ac:spMkLst>
            <pc:docMk/>
            <pc:sldMk cId="2550662231" sldId="268"/>
            <ac:spMk id="2" creationId="{BF76B04F-29CE-40D9-000A-C0C30027A501}"/>
          </ac:spMkLst>
        </pc:spChg>
        <pc:spChg chg="mod">
          <ac:chgData name="Fluitsma, D.W.P.M. (Daniel)" userId="aab17d33-b89b-4526-b7c1-165dab8f619f" providerId="ADAL" clId="{46C36D73-8D4F-4E3C-95B6-7A3964F1ABFA}" dt="2022-12-05T13:13:38.193" v="3821" actId="27636"/>
          <ac:spMkLst>
            <pc:docMk/>
            <pc:sldMk cId="2550662231" sldId="268"/>
            <ac:spMk id="3" creationId="{FB3A00BA-724C-DC8B-D5D8-D7DBA0AFE538}"/>
          </ac:spMkLst>
        </pc:spChg>
      </pc:sldChg>
      <pc:sldChg chg="new del">
        <pc:chgData name="Fluitsma, D.W.P.M. (Daniel)" userId="aab17d33-b89b-4526-b7c1-165dab8f619f" providerId="ADAL" clId="{46C36D73-8D4F-4E3C-95B6-7A3964F1ABFA}" dt="2022-12-05T13:08:58.525" v="3809" actId="2696"/>
        <pc:sldMkLst>
          <pc:docMk/>
          <pc:sldMk cId="3753485248" sldId="269"/>
        </pc:sldMkLst>
      </pc:sldChg>
      <pc:sldChg chg="new del">
        <pc:chgData name="Fluitsma, D.W.P.M. (Daniel)" userId="aab17d33-b89b-4526-b7c1-165dab8f619f" providerId="ADAL" clId="{46C36D73-8D4F-4E3C-95B6-7A3964F1ABFA}" dt="2022-12-05T13:08:56.423" v="3808" actId="2696"/>
        <pc:sldMkLst>
          <pc:docMk/>
          <pc:sldMk cId="6818032" sldId="270"/>
        </pc:sldMkLst>
      </pc:sldChg>
    </pc:docChg>
  </pc:docChgLst>
  <pc:docChgLst>
    <pc:chgData name="Fluitsma, D.W.P.M. (Daniel)" userId="aab17d33-b89b-4526-b7c1-165dab8f619f" providerId="ADAL" clId="{7BEDA653-C660-4255-8CB7-24180301E12F}"/>
    <pc:docChg chg="modSld">
      <pc:chgData name="Fluitsma, D.W.P.M. (Daniel)" userId="aab17d33-b89b-4526-b7c1-165dab8f619f" providerId="ADAL" clId="{7BEDA653-C660-4255-8CB7-24180301E12F}" dt="2023-01-05T09:55:39.912" v="2" actId="20577"/>
      <pc:docMkLst>
        <pc:docMk/>
      </pc:docMkLst>
      <pc:sldChg chg="modSp mod">
        <pc:chgData name="Fluitsma, D.W.P.M. (Daniel)" userId="aab17d33-b89b-4526-b7c1-165dab8f619f" providerId="ADAL" clId="{7BEDA653-C660-4255-8CB7-24180301E12F}" dt="2022-12-20T11:08:04.992" v="0" actId="20577"/>
        <pc:sldMkLst>
          <pc:docMk/>
          <pc:sldMk cId="160548012" sldId="261"/>
        </pc:sldMkLst>
        <pc:spChg chg="mod">
          <ac:chgData name="Fluitsma, D.W.P.M. (Daniel)" userId="aab17d33-b89b-4526-b7c1-165dab8f619f" providerId="ADAL" clId="{7BEDA653-C660-4255-8CB7-24180301E12F}" dt="2022-12-20T11:08:04.992" v="0" actId="20577"/>
          <ac:spMkLst>
            <pc:docMk/>
            <pc:sldMk cId="160548012" sldId="261"/>
            <ac:spMk id="3" creationId="{8E985D9D-43C1-5917-3801-EFCAFB2DA830}"/>
          </ac:spMkLst>
        </pc:spChg>
      </pc:sldChg>
      <pc:sldChg chg="modSp mod">
        <pc:chgData name="Fluitsma, D.W.P.M. (Daniel)" userId="aab17d33-b89b-4526-b7c1-165dab8f619f" providerId="ADAL" clId="{7BEDA653-C660-4255-8CB7-24180301E12F}" dt="2023-01-05T09:55:39.912" v="2" actId="20577"/>
        <pc:sldMkLst>
          <pc:docMk/>
          <pc:sldMk cId="78541783" sldId="267"/>
        </pc:sldMkLst>
        <pc:spChg chg="mod">
          <ac:chgData name="Fluitsma, D.W.P.M. (Daniel)" userId="aab17d33-b89b-4526-b7c1-165dab8f619f" providerId="ADAL" clId="{7BEDA653-C660-4255-8CB7-24180301E12F}" dt="2023-01-05T09:55:39.912" v="2" actId="20577"/>
          <ac:spMkLst>
            <pc:docMk/>
            <pc:sldMk cId="78541783" sldId="267"/>
            <ac:spMk id="3" creationId="{BA06A779-B10D-9EE2-21FA-0AE933A4A6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2B24A-B98B-C5A5-2F1C-03998EAA7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FA631BC-2FF0-53FF-A2F5-8133CBF4B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6A570C-05EA-0505-2803-76669EA4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2CE423-AFA4-1D0F-E4AA-3DC21472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9ACCF2-64A9-6857-0120-8DDBE3CF7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196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97E58-80F1-8C4E-EE25-4694B167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E93284-54B0-4B1D-F815-ACC4A243EF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E06001-C5C8-8848-154E-317602DE6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04877E-EE21-2AAF-7982-5FABBEBD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B400DC-4EE3-FE70-CF7E-D9293F094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816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1F7E10D-4C77-1994-C0FE-DBC8A010C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48CE27-6B48-A2A2-0577-D66570BCC6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46F31-F21D-89C9-D05B-EB71EADA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14FEDF-7D1E-F7CD-506F-6AF3E2DBB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81FE46-9F22-007D-BEAA-6FE00C3DF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259DF3-A871-F542-648B-AF453968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57163C-15AC-F5AB-9B6E-9490FB0C1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287182-D36A-1208-97AD-97B6FEBC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B244E9-92D5-59CC-4092-3F2BC723C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79E3B5-CDD4-78C8-0AC8-7DAEC945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39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58709-2BE5-1E4F-48FB-E9FC3191D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55F1BE-57A6-B13B-2A75-36904064D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CAB9F4-EF36-F022-963A-15B03888B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4ED730A-45EC-0914-8582-0B9DB121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431E37-5DD0-DB50-8736-38A76846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549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A1FCA-17B3-8285-7D54-9B8DE37C6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FD2E29-7896-13FF-FD86-BFDFFB4E7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DE49E13-E8F5-B277-F5D6-A12B87C01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A6B51D-74C6-5EB7-0624-FCE16C155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426D987-E12F-785C-E081-549F3BEA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AD84CF-FD0D-F563-EF5D-FAE97FF6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162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902BD-43D3-9A36-6B60-24D660EF1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3DAD196-E5C6-A621-149C-9CB98C1FD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7F4DA5D-AE0A-E8A1-F48C-09E5A7C84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9880B8F-CD65-D7E8-6798-AAC05C9E77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2B4E7BA-1A9C-1A5F-0C63-4C4F52DA9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E0D8A55-C5A0-5098-BB9E-B81C3236D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D512A88-AFC7-B054-B6BA-6792A7CC6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B3F8D34-C845-B68B-7955-8BC74F67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9202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DE9008-E0E8-429A-B4FE-DDECFD474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4479568-DB9B-89CF-C5FE-E2FDDD8B6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3C8C90-4272-B54E-8E1C-FDF472FE9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87CEF21-32CB-B601-D6C4-58D8F163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541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3F7AC4-33E9-4F0C-BFCB-D8E09C6DC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65735DC-62BF-D496-A0E2-1E015711F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77CB6E-8CAE-8036-5070-155126CBA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477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8E257-B0C7-4654-CE1E-80BDEB2BB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4F1DD1-0230-A498-DF3D-675E93A28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87A75DA-1BAC-7D6D-7551-B0D1E9AD1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AA30C9-3C6A-C378-75EB-23BAA3E0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92952B0-82B3-79F8-E3AA-BF0042DD7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D391CE-57B9-9DEB-01A0-42C81444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12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D758A-8847-8CDD-863E-1769F6D0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A26619E-963E-7C87-6D61-A65A99DC08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BE5BA47-6212-D7B0-AE95-5BDD32E14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7F16B8-6D10-49B8-AA98-C3DB55E3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1CAED4-F169-4531-53C9-B67CBD80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3D1F14-D56D-5D8F-8191-6DF8B4BF0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2435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CAF14A5-43B8-9BBA-294E-9606D840E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633562-2FA6-66B4-192E-F04EC43A0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72887A-1B87-366A-FDCC-FF753CDB9C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1E22-6E2E-4B90-8755-8E78A068BEF9}" type="datetimeFigureOut">
              <a:rPr lang="nl-NL" smtClean="0"/>
              <a:t>5-1-2023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A47A8D-4CB8-4350-377B-77C7B9AA6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2B32B6-AF03-EDCE-0995-217D658D9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930BD-61DD-4CC7-AE22-A542F40607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4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4EBB9AA-2581-9FB1-C5C5-43DA3D86E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Nederland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A0D8F9CE-AEE1-A16A-CECD-0483EFFAB8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81150"/>
            <a:ext cx="12192000" cy="5276849"/>
          </a:xfrm>
        </p:spPr>
      </p:pic>
    </p:spTree>
    <p:extLst>
      <p:ext uri="{BB962C8B-B14F-4D97-AF65-F5344CB8AC3E}">
        <p14:creationId xmlns:p14="http://schemas.microsoft.com/office/powerpoint/2010/main" val="307590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A4EB4-B3B4-42CF-38F8-5B42C37A3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Uitvoerende</a:t>
            </a:r>
            <a:r>
              <a:rPr lang="en-US" dirty="0"/>
              <a:t> </a:t>
            </a:r>
            <a:r>
              <a:rPr lang="en-US" dirty="0" err="1"/>
              <a:t>macht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EDDE15-F36B-C96E-2909-CE538D5B7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uitvoerende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uitgevoerd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nageleefd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uitvoerende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ligt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regering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De ministers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verantwoordelijk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uitvoering</a:t>
            </a:r>
            <a:r>
              <a:rPr lang="en-US" dirty="0"/>
              <a:t> van </a:t>
            </a:r>
            <a:r>
              <a:rPr lang="en-US" dirty="0" err="1"/>
              <a:t>wetten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beleid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Ministers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aanwijzingen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ambtenaren</a:t>
            </a:r>
            <a:r>
              <a:rPr lang="en-US" dirty="0"/>
              <a:t> of </a:t>
            </a:r>
            <a:r>
              <a:rPr lang="en-US" dirty="0" err="1"/>
              <a:t>instanties</a:t>
            </a:r>
            <a:r>
              <a:rPr lang="en-US" dirty="0"/>
              <a:t> die </a:t>
            </a:r>
            <a:r>
              <a:rPr lang="en-US" dirty="0" err="1"/>
              <a:t>een</a:t>
            </a:r>
            <a:r>
              <a:rPr lang="en-US" dirty="0"/>
              <a:t> wet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uitvoeren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BV: </a:t>
            </a:r>
            <a:r>
              <a:rPr lang="en-US" dirty="0" err="1"/>
              <a:t>Ministerie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stuurt</a:t>
            </a:r>
            <a:r>
              <a:rPr lang="en-US" dirty="0"/>
              <a:t>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op het </a:t>
            </a:r>
            <a:r>
              <a:rPr lang="en-US" dirty="0" err="1"/>
              <a:t>gebied</a:t>
            </a:r>
            <a:r>
              <a:rPr lang="en-US" dirty="0"/>
              <a:t> van </a:t>
            </a:r>
            <a:r>
              <a:rPr lang="en-US" dirty="0" err="1"/>
              <a:t>alcolocontroles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sportkantines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Ministerie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zorgt</a:t>
            </a:r>
            <a:r>
              <a:rPr lang="en-US" dirty="0"/>
              <a:t> er </a:t>
            </a:r>
            <a:r>
              <a:rPr lang="en-US" dirty="0" err="1"/>
              <a:t>samen</a:t>
            </a:r>
            <a:r>
              <a:rPr lang="en-US" dirty="0"/>
              <a:t> met het </a:t>
            </a:r>
            <a:r>
              <a:rPr lang="en-US" dirty="0" err="1"/>
              <a:t>Openbaar</a:t>
            </a:r>
            <a:r>
              <a:rPr lang="en-US" dirty="0"/>
              <a:t> </a:t>
            </a:r>
            <a:r>
              <a:rPr lang="en-US" dirty="0" err="1"/>
              <a:t>Ministerie</a:t>
            </a:r>
            <a:r>
              <a:rPr lang="en-US" dirty="0"/>
              <a:t> (OM)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strafbare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opgespoord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vervolgd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OM is een aparte afdeling binnen het Ministerie van Justitie en Veiligheid en is de enige instantie die verdachten voor de strafrechter kan brengen.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Het OM bestaat uit alle officieren van justitie samen.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Let wel: op lokaal niveau/ gemeentelijk niveau hebben de burgermeester en de wethouders de uitvoerende macht.</a:t>
            </a:r>
            <a:br>
              <a:rPr lang="nl-NL" dirty="0"/>
            </a:br>
            <a:r>
              <a:rPr lang="nl-NL" dirty="0"/>
              <a:t>Zij zorgen dan dat de besluiten van de gemeenteraad worden uitgevoerd.</a:t>
            </a:r>
          </a:p>
        </p:txBody>
      </p:sp>
    </p:spTree>
    <p:extLst>
      <p:ext uri="{BB962C8B-B14F-4D97-AF65-F5344CB8AC3E}">
        <p14:creationId xmlns:p14="http://schemas.microsoft.com/office/powerpoint/2010/main" val="399581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794E3-23DF-0FFC-BE57-BF6352441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macht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E97464-20F1-513C-ED93-42B3AC437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beoordeeld</a:t>
            </a:r>
            <a:r>
              <a:rPr lang="en-US" dirty="0"/>
              <a:t> of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burgers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doet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in </a:t>
            </a:r>
            <a:r>
              <a:rPr lang="en-US" dirty="0" err="1"/>
              <a:t>conflicten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Rechters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onafhankelijk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burgers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onpartijdig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Onafhankelijk</a:t>
            </a:r>
            <a:r>
              <a:rPr lang="en-US" dirty="0"/>
              <a:t>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‘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verantwoording</a:t>
            </a:r>
            <a:r>
              <a:rPr lang="en-US" dirty="0"/>
              <a:t> </a:t>
            </a:r>
            <a:r>
              <a:rPr lang="en-US" dirty="0" err="1"/>
              <a:t>schuldig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regering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parlement</a:t>
            </a:r>
            <a:r>
              <a:rPr lang="en-US" dirty="0"/>
              <a:t> in Nederland’ 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Door de </a:t>
            </a:r>
            <a:r>
              <a:rPr lang="en-US" b="1" dirty="0" err="1"/>
              <a:t>onafhankelijkheid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b="1" dirty="0" err="1"/>
              <a:t>onpartijdigheid</a:t>
            </a:r>
            <a:r>
              <a:rPr lang="en-US" b="1" dirty="0"/>
              <a:t> van de </a:t>
            </a:r>
            <a:r>
              <a:rPr lang="en-US" b="1" dirty="0" err="1"/>
              <a:t>rechters</a:t>
            </a:r>
            <a:r>
              <a:rPr lang="en-US" b="1" dirty="0"/>
              <a:t> </a:t>
            </a:r>
            <a:r>
              <a:rPr lang="en-US" dirty="0" err="1"/>
              <a:t>kunnen</a:t>
            </a:r>
            <a:r>
              <a:rPr lang="en-US" dirty="0"/>
              <a:t> de burgers </a:t>
            </a:r>
            <a:r>
              <a:rPr lang="en-US" b="1" dirty="0" err="1"/>
              <a:t>vertrouwen</a:t>
            </a:r>
            <a:r>
              <a:rPr lang="en-US" b="1" dirty="0"/>
              <a:t> op </a:t>
            </a:r>
            <a:r>
              <a:rPr lang="en-US" b="1" dirty="0" err="1"/>
              <a:t>een</a:t>
            </a:r>
            <a:r>
              <a:rPr lang="en-US" b="1" dirty="0"/>
              <a:t> </a:t>
            </a:r>
            <a:r>
              <a:rPr lang="en-US" b="1" dirty="0" err="1"/>
              <a:t>eerlijk</a:t>
            </a:r>
            <a:r>
              <a:rPr lang="en-US" b="1" dirty="0"/>
              <a:t> </a:t>
            </a:r>
            <a:r>
              <a:rPr lang="en-US" b="1" dirty="0" err="1"/>
              <a:t>proces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27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DB38C-DE0C-F97C-B080-795B5428E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H4.3: </a:t>
            </a:r>
            <a:r>
              <a:rPr lang="en-US" sz="3600" dirty="0" err="1"/>
              <a:t>Knelpunten</a:t>
            </a:r>
            <a:r>
              <a:rPr lang="en-US" sz="3600" dirty="0"/>
              <a:t> in de </a:t>
            </a:r>
            <a:r>
              <a:rPr lang="en-US" sz="3600" dirty="0" err="1"/>
              <a:t>Nederlandse</a:t>
            </a:r>
            <a:r>
              <a:rPr lang="en-US" sz="3600" dirty="0"/>
              <a:t> </a:t>
            </a:r>
            <a:r>
              <a:rPr lang="en-US" sz="3600" dirty="0" err="1"/>
              <a:t>rechtsstaat</a:t>
            </a:r>
            <a:endParaRPr lang="nl-NL" sz="36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06A779-B10D-9EE2-21FA-0AE933A4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(Lang)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/>
              <a:t>rechtsstaat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hierbij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Rechtshandhaving</a:t>
            </a:r>
            <a:r>
              <a:rPr lang="en-US" dirty="0"/>
              <a:t> </a:t>
            </a:r>
            <a:r>
              <a:rPr lang="en-US" dirty="0" err="1"/>
              <a:t>botst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met </a:t>
            </a:r>
            <a:r>
              <a:rPr lang="en-US" dirty="0" err="1"/>
              <a:t>rechtsbescherming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Veiligheid</a:t>
            </a:r>
            <a:r>
              <a:rPr lang="en-US" dirty="0"/>
              <a:t> of privacy?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Ongelijke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, </a:t>
            </a:r>
            <a:r>
              <a:rPr lang="en-US" dirty="0" err="1"/>
              <a:t>waaronder</a:t>
            </a:r>
            <a:r>
              <a:rPr lang="en-US" dirty="0"/>
              <a:t> </a:t>
            </a:r>
            <a:r>
              <a:rPr lang="en-US" dirty="0" err="1"/>
              <a:t>discriminatie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klassenjustitie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Botsende</a:t>
            </a:r>
            <a:r>
              <a:rPr lang="en-US" dirty="0"/>
              <a:t> </a:t>
            </a:r>
            <a:r>
              <a:rPr lang="en-US" dirty="0" err="1"/>
              <a:t>grondrechten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Vrijheid</a:t>
            </a:r>
            <a:r>
              <a:rPr lang="en-US" dirty="0"/>
              <a:t> van </a:t>
            </a:r>
            <a:r>
              <a:rPr lang="en-US" dirty="0" err="1"/>
              <a:t>meningsuiting</a:t>
            </a:r>
            <a:r>
              <a:rPr lang="en-US" dirty="0"/>
              <a:t> </a:t>
            </a:r>
            <a:r>
              <a:rPr lang="en-US" dirty="0" err="1"/>
              <a:t>botst</a:t>
            </a:r>
            <a:r>
              <a:rPr lang="en-US" dirty="0"/>
              <a:t> met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discrimineren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541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76B04F-29CE-40D9-000A-C0C30027A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Klassenjustitie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3A00BA-724C-DC8B-D5D8-D7DBA0AFE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Klassenjustitie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Klassen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verschillend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Oorzaken</a:t>
            </a:r>
            <a:r>
              <a:rPr lang="en-US" dirty="0"/>
              <a:t> van/ </a:t>
            </a:r>
            <a:r>
              <a:rPr lang="en-US" dirty="0" err="1"/>
              <a:t>Verklaringen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klassenjustitie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2400" dirty="0" err="1"/>
              <a:t>Politie</a:t>
            </a:r>
            <a:r>
              <a:rPr lang="en-US" sz="2400" dirty="0"/>
              <a:t>, </a:t>
            </a:r>
            <a:r>
              <a:rPr lang="en-US" sz="2400" dirty="0" err="1"/>
              <a:t>Officieren</a:t>
            </a:r>
            <a:r>
              <a:rPr lang="en-US" sz="2400" dirty="0"/>
              <a:t> van </a:t>
            </a:r>
            <a:r>
              <a:rPr lang="en-US" sz="2400" dirty="0" err="1"/>
              <a:t>Justitie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rechters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 </a:t>
            </a:r>
            <a:r>
              <a:rPr lang="en-US" sz="2400" dirty="0" err="1"/>
              <a:t>vooroordelen</a:t>
            </a:r>
            <a:r>
              <a:rPr lang="en-US" sz="2400" dirty="0"/>
              <a:t> over </a:t>
            </a:r>
            <a:r>
              <a:rPr lang="en-US" sz="2400" dirty="0" err="1"/>
              <a:t>mensen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</a:t>
            </a:r>
            <a:r>
              <a:rPr lang="en-US" sz="2400" dirty="0" err="1"/>
              <a:t>bepaalde</a:t>
            </a:r>
            <a:r>
              <a:rPr lang="en-US" sz="2400" dirty="0"/>
              <a:t> </a:t>
            </a:r>
            <a:r>
              <a:rPr lang="en-US" sz="2400" dirty="0" err="1"/>
              <a:t>sociale</a:t>
            </a:r>
            <a:r>
              <a:rPr lang="en-US" sz="2400" dirty="0"/>
              <a:t> milieus </a:t>
            </a:r>
            <a:r>
              <a:rPr lang="en-US" sz="2400" dirty="0" err="1"/>
              <a:t>en</a:t>
            </a:r>
            <a:r>
              <a:rPr lang="en-US" sz="2400" dirty="0"/>
              <a:t>/ of </a:t>
            </a:r>
            <a:r>
              <a:rPr lang="en-US" sz="2400" dirty="0" err="1"/>
              <a:t>etnische</a:t>
            </a:r>
            <a:r>
              <a:rPr lang="en-US" sz="2400" dirty="0"/>
              <a:t> </a:t>
            </a:r>
            <a:r>
              <a:rPr lang="en-US" sz="2400" dirty="0" err="1"/>
              <a:t>groepen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Er is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grotere</a:t>
            </a:r>
            <a:r>
              <a:rPr lang="en-US" sz="2400" dirty="0"/>
              <a:t> </a:t>
            </a:r>
            <a:r>
              <a:rPr lang="en-US" sz="2400" dirty="0" err="1"/>
              <a:t>pakkans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delicten</a:t>
            </a:r>
            <a:r>
              <a:rPr lang="en-US" sz="2400" dirty="0"/>
              <a:t> </a:t>
            </a:r>
            <a:r>
              <a:rPr lang="en-US" sz="2400" dirty="0" err="1"/>
              <a:t>gepleegd</a:t>
            </a:r>
            <a:r>
              <a:rPr lang="en-US" sz="2400" dirty="0"/>
              <a:t> door </a:t>
            </a:r>
            <a:r>
              <a:rPr lang="en-US" sz="2400" dirty="0" err="1"/>
              <a:t>mensen</a:t>
            </a:r>
            <a:r>
              <a:rPr lang="en-US" sz="2400" dirty="0"/>
              <a:t> </a:t>
            </a:r>
            <a:r>
              <a:rPr lang="en-US" sz="2400" dirty="0" err="1"/>
              <a:t>uit</a:t>
            </a:r>
            <a:r>
              <a:rPr lang="en-US" sz="2400" dirty="0"/>
              <a:t> de </a:t>
            </a:r>
            <a:r>
              <a:rPr lang="en-US" sz="2400" dirty="0" err="1"/>
              <a:t>lagere</a:t>
            </a:r>
            <a:r>
              <a:rPr lang="en-US" sz="2400" dirty="0"/>
              <a:t> </a:t>
            </a:r>
            <a:r>
              <a:rPr lang="en-US" sz="2400" dirty="0" err="1"/>
              <a:t>sociale</a:t>
            </a:r>
            <a:r>
              <a:rPr lang="en-US" sz="2400" dirty="0"/>
              <a:t> milieus, </a:t>
            </a:r>
            <a:r>
              <a:rPr lang="en-US" sz="2400" dirty="0" err="1"/>
              <a:t>zoals</a:t>
            </a:r>
            <a:r>
              <a:rPr lang="en-US" sz="2400" dirty="0"/>
              <a:t> </a:t>
            </a:r>
            <a:r>
              <a:rPr lang="en-US" sz="2400" dirty="0" err="1"/>
              <a:t>winkeldiefstal</a:t>
            </a:r>
            <a:r>
              <a:rPr lang="en-US" sz="2400" dirty="0"/>
              <a:t>, </a:t>
            </a:r>
            <a:r>
              <a:rPr lang="en-US" sz="2400" dirty="0" err="1"/>
              <a:t>geweldsdelicten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drugshandel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nl-NL" sz="2400" dirty="0"/>
              <a:t>Vooroordelen bij rechters over mensen met een etnische achtergrond;</a:t>
            </a:r>
          </a:p>
          <a:p>
            <a:pPr>
              <a:buFontTx/>
              <a:buChar char="-"/>
            </a:pPr>
            <a:r>
              <a:rPr lang="nl-NL" sz="2400" dirty="0"/>
              <a:t>Gebrek aan kennis over de achtergrond van jongeren bij politie, justitie en rechters;</a:t>
            </a:r>
          </a:p>
          <a:p>
            <a:pPr>
              <a:buFontTx/>
              <a:buChar char="-"/>
            </a:pPr>
            <a:r>
              <a:rPr lang="nl-NL" sz="2400" dirty="0"/>
              <a:t>Verschil in inkomen, opleiding, scholing en cultuur hebben niet alle verdachten gelijke mogelijkheden om hun belangen te verdedigen.</a:t>
            </a:r>
          </a:p>
        </p:txBody>
      </p:sp>
    </p:spTree>
    <p:extLst>
      <p:ext uri="{BB962C8B-B14F-4D97-AF65-F5344CB8AC3E}">
        <p14:creationId xmlns:p14="http://schemas.microsoft.com/office/powerpoint/2010/main" val="2550662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AA27D8-4310-C08D-2006-86D7ACA38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H4.1: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3276B3-2D80-B5D0-4AE1-CF4B61D75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Rechtsstaat: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waar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van de burgers </a:t>
            </a:r>
            <a:r>
              <a:rPr lang="en-US" dirty="0" err="1"/>
              <a:t>en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 in de wet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vastgelegd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heft de </a:t>
            </a:r>
            <a:r>
              <a:rPr lang="en-US" dirty="0" err="1"/>
              <a:t>overheid</a:t>
            </a:r>
            <a:r>
              <a:rPr lang="en-US" dirty="0"/>
              <a:t> twee taken:</a:t>
            </a:r>
          </a:p>
          <a:p>
            <a:pPr>
              <a:buFontTx/>
              <a:buChar char="-"/>
            </a:pPr>
            <a:r>
              <a:rPr lang="en-US" b="1" dirty="0" err="1"/>
              <a:t>Rechtshandhaving</a:t>
            </a:r>
            <a:r>
              <a:rPr lang="en-US" dirty="0"/>
              <a:t>, het </a:t>
            </a:r>
            <a:r>
              <a:rPr lang="en-US" dirty="0" err="1"/>
              <a:t>handhaven</a:t>
            </a:r>
            <a:r>
              <a:rPr lang="en-US" dirty="0"/>
              <a:t> van de </a:t>
            </a:r>
            <a:r>
              <a:rPr lang="en-US" dirty="0" err="1"/>
              <a:t>rechtsorde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b="1" dirty="0" err="1"/>
              <a:t>Rechtsbescherming</a:t>
            </a:r>
            <a:r>
              <a:rPr lang="en-US" dirty="0"/>
              <a:t>, burgers </a:t>
            </a:r>
            <a:r>
              <a:rPr lang="en-US" dirty="0" err="1"/>
              <a:t>worden</a:t>
            </a:r>
            <a:r>
              <a:rPr lang="en-US" dirty="0"/>
              <a:t> door de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beschermd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overheidsmacht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</a:t>
            </a:r>
            <a:r>
              <a:rPr lang="en-US" dirty="0" err="1"/>
              <a:t>willekeur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39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64179-126A-A8AC-06A7-2F3A3C27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E810AD-B313-68C5-1E22-2CE5EB2D3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b="1" dirty="0" err="1"/>
              <a:t>grondwet</a:t>
            </a:r>
            <a:r>
              <a:rPr lang="en-US" dirty="0"/>
              <a:t> die </a:t>
            </a:r>
            <a:r>
              <a:rPr lang="en-US" dirty="0" err="1"/>
              <a:t>beschrijft</a:t>
            </a:r>
            <a:r>
              <a:rPr lang="en-US" dirty="0"/>
              <a:t> hoe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burgers met </a:t>
            </a:r>
            <a:r>
              <a:rPr lang="en-US" dirty="0" err="1"/>
              <a:t>elkaar</a:t>
            </a:r>
            <a:r>
              <a:rPr lang="en-US" dirty="0"/>
              <a:t> om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burger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b="1" dirty="0" err="1"/>
              <a:t>grondrechten</a:t>
            </a:r>
            <a:r>
              <a:rPr lang="en-US" dirty="0"/>
              <a:t> die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opgenomen</a:t>
            </a:r>
            <a:r>
              <a:rPr lang="en-US" dirty="0"/>
              <a:t> in de </a:t>
            </a:r>
            <a:r>
              <a:rPr lang="en-US" dirty="0" err="1"/>
              <a:t>grondwet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wat in de wet </a:t>
            </a:r>
            <a:r>
              <a:rPr lang="en-US" dirty="0" err="1"/>
              <a:t>staat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 </a:t>
            </a:r>
            <a:r>
              <a:rPr lang="en-US" b="1" dirty="0" err="1"/>
              <a:t>legaliteitsbeginsel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zorgen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‘</a:t>
            </a:r>
            <a:r>
              <a:rPr lang="en-US" dirty="0" err="1"/>
              <a:t>rechtszekerheid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‘ </a:t>
            </a:r>
            <a:r>
              <a:rPr lang="en-US" dirty="0" err="1"/>
              <a:t>rechtsgelijkheid</a:t>
            </a:r>
            <a:r>
              <a:rPr lang="en-US" dirty="0"/>
              <a:t>’;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is in </a:t>
            </a:r>
            <a:r>
              <a:rPr lang="en-US" dirty="0" err="1"/>
              <a:t>drieën</a:t>
            </a:r>
            <a:r>
              <a:rPr lang="en-US" dirty="0"/>
              <a:t> </a:t>
            </a:r>
            <a:r>
              <a:rPr lang="en-US" dirty="0" err="1"/>
              <a:t>verdeeld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b="1" dirty="0" err="1"/>
              <a:t>trias</a:t>
            </a:r>
            <a:r>
              <a:rPr lang="en-US" b="1" dirty="0"/>
              <a:t> </a:t>
            </a:r>
            <a:r>
              <a:rPr lang="en-US" b="1" dirty="0" err="1"/>
              <a:t>politica</a:t>
            </a:r>
            <a:r>
              <a:rPr lang="en-US" b="1" dirty="0"/>
              <a:t> </a:t>
            </a:r>
            <a:r>
              <a:rPr lang="en-US" dirty="0" err="1"/>
              <a:t>genoemd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113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72ED34-8F4F-176C-D2B3-C53A2B86A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Rechtsstaat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C1EB30-3D20-F692-D845-CF7C7B140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Meestal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Burgers </a:t>
            </a:r>
            <a:r>
              <a:rPr lang="en-US" dirty="0" err="1"/>
              <a:t>hebben</a:t>
            </a:r>
            <a:r>
              <a:rPr lang="en-US" dirty="0"/>
              <a:t> direct </a:t>
            </a:r>
            <a:r>
              <a:rPr lang="en-US" dirty="0" err="1"/>
              <a:t>en</a:t>
            </a:r>
            <a:r>
              <a:rPr lang="en-US" dirty="0"/>
              <a:t> indirect </a:t>
            </a:r>
            <a:r>
              <a:rPr lang="en-US" dirty="0" err="1"/>
              <a:t>invloed</a:t>
            </a:r>
            <a:r>
              <a:rPr lang="en-US" dirty="0"/>
              <a:t> op de </a:t>
            </a:r>
            <a:r>
              <a:rPr lang="en-US" dirty="0" err="1"/>
              <a:t>politieke</a:t>
            </a:r>
            <a:r>
              <a:rPr lang="en-US" dirty="0"/>
              <a:t> </a:t>
            </a:r>
            <a:r>
              <a:rPr lang="en-US" dirty="0" err="1"/>
              <a:t>besluiten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op de </a:t>
            </a:r>
            <a:r>
              <a:rPr lang="en-US" dirty="0" err="1"/>
              <a:t>wijze</a:t>
            </a:r>
            <a:r>
              <a:rPr lang="en-US" dirty="0"/>
              <a:t> </a:t>
            </a:r>
            <a:r>
              <a:rPr lang="en-US" dirty="0" err="1"/>
              <a:t>waarop</a:t>
            </a:r>
            <a:r>
              <a:rPr lang="en-US" dirty="0"/>
              <a:t> het land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geregeerd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Burgers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invloed</a:t>
            </a:r>
            <a:r>
              <a:rPr lang="en-US" dirty="0"/>
              <a:t> op de </a:t>
            </a:r>
            <a:r>
              <a:rPr lang="en-US" dirty="0" err="1"/>
              <a:t>grondrechten</a:t>
            </a:r>
            <a:r>
              <a:rPr lang="en-US" dirty="0"/>
              <a:t> die in de </a:t>
            </a:r>
            <a:r>
              <a:rPr lang="en-US" dirty="0" err="1"/>
              <a:t>grondwet</a:t>
            </a:r>
            <a:r>
              <a:rPr lang="en-US" dirty="0"/>
              <a:t> </a:t>
            </a:r>
            <a:r>
              <a:rPr lang="en-US" dirty="0" err="1"/>
              <a:t>ijn</a:t>
            </a:r>
            <a:r>
              <a:rPr lang="en-US" dirty="0"/>
              <a:t> </a:t>
            </a:r>
            <a:r>
              <a:rPr lang="en-US" dirty="0" err="1"/>
              <a:t>vastgelegd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891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546C5D-A424-1867-4F00-44CE6247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Plichten</a:t>
            </a:r>
            <a:r>
              <a:rPr lang="en-US" dirty="0"/>
              <a:t> in 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rechtsstaat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E9F3FA-E063-1D6E-703F-118DE2A9C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burgers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Belastingplicht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Leerplicht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moet</a:t>
            </a:r>
            <a:r>
              <a:rPr lang="en-US" dirty="0"/>
              <a:t> je </a:t>
            </a:r>
            <a:r>
              <a:rPr lang="en-US" dirty="0" err="1"/>
              <a:t>houden</a:t>
            </a:r>
            <a:r>
              <a:rPr lang="en-US" dirty="0"/>
              <a:t> (net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burgers) </a:t>
            </a:r>
            <a:r>
              <a:rPr lang="en-US" dirty="0" err="1"/>
              <a:t>aan</a:t>
            </a:r>
            <a:r>
              <a:rPr lang="en-US" dirty="0"/>
              <a:t> wat de wet </a:t>
            </a:r>
            <a:r>
              <a:rPr lang="en-US" dirty="0" err="1"/>
              <a:t>voorschrijft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die in </a:t>
            </a:r>
            <a:r>
              <a:rPr lang="en-US" dirty="0" err="1"/>
              <a:t>nood</a:t>
            </a:r>
            <a:r>
              <a:rPr lang="en-US" dirty="0"/>
              <a:t> </a:t>
            </a:r>
            <a:r>
              <a:rPr lang="en-US" dirty="0" err="1"/>
              <a:t>verkeren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0215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BBE77-2805-9247-975E-8D3D104D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</a:t>
            </a:r>
            <a:r>
              <a:rPr lang="en-US" dirty="0" err="1"/>
              <a:t>dictatuur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985D9D-43C1-5917-3801-EFCAFB2DA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4612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Dictatuur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- </a:t>
            </a:r>
            <a:r>
              <a:rPr lang="en-US" sz="2400" dirty="0"/>
              <a:t>De – </a:t>
            </a:r>
            <a:r>
              <a:rPr lang="en-US" sz="2400" dirty="0" err="1"/>
              <a:t>politieke</a:t>
            </a:r>
            <a:r>
              <a:rPr lang="en-US" sz="2400" dirty="0"/>
              <a:t>- </a:t>
            </a:r>
            <a:r>
              <a:rPr lang="en-US" sz="2400" dirty="0" err="1"/>
              <a:t>macht</a:t>
            </a:r>
            <a:r>
              <a:rPr lang="en-US" sz="2400" dirty="0"/>
              <a:t> is in </a:t>
            </a:r>
            <a:r>
              <a:rPr lang="en-US" sz="2400" dirty="0" err="1"/>
              <a:t>handen</a:t>
            </a:r>
            <a:r>
              <a:rPr lang="en-US" sz="2400" dirty="0"/>
              <a:t> van </a:t>
            </a:r>
            <a:r>
              <a:rPr lang="en-US" sz="2400" dirty="0" err="1"/>
              <a:t>één</a:t>
            </a:r>
            <a:r>
              <a:rPr lang="en-US" sz="2400" dirty="0"/>
              <a:t> </a:t>
            </a:r>
            <a:r>
              <a:rPr lang="en-US" sz="2400" dirty="0" err="1"/>
              <a:t>persoon</a:t>
            </a:r>
            <a:r>
              <a:rPr lang="en-US" sz="2400" dirty="0"/>
              <a:t> of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kleine</a:t>
            </a:r>
            <a:r>
              <a:rPr lang="en-US" sz="2400" dirty="0"/>
              <a:t> </a:t>
            </a:r>
            <a:r>
              <a:rPr lang="en-US" sz="2400" dirty="0" err="1"/>
              <a:t>groep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Er is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eerlijke</a:t>
            </a:r>
            <a:r>
              <a:rPr lang="en-US" sz="2400" dirty="0"/>
              <a:t> </a:t>
            </a:r>
            <a:r>
              <a:rPr lang="en-US" sz="2400" dirty="0" err="1"/>
              <a:t>rechtspraak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Burgers </a:t>
            </a:r>
            <a:r>
              <a:rPr lang="en-US" sz="2400" dirty="0" err="1"/>
              <a:t>hebben</a:t>
            </a:r>
            <a:r>
              <a:rPr lang="en-US" sz="2400" dirty="0"/>
              <a:t> </a:t>
            </a:r>
            <a:r>
              <a:rPr lang="en-US" sz="2400" dirty="0" err="1"/>
              <a:t>geen</a:t>
            </a:r>
            <a:r>
              <a:rPr lang="en-US" sz="2400" dirty="0"/>
              <a:t> of </a:t>
            </a:r>
            <a:r>
              <a:rPr lang="en-US" sz="2400" dirty="0" err="1"/>
              <a:t>nauwelijks</a:t>
            </a:r>
            <a:r>
              <a:rPr lang="en-US" sz="2400" dirty="0"/>
              <a:t> </a:t>
            </a:r>
            <a:r>
              <a:rPr lang="en-US" sz="2400" dirty="0" err="1"/>
              <a:t>rechten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Democratie</a:t>
            </a:r>
            <a:r>
              <a:rPr lang="en-US" sz="2400" dirty="0"/>
              <a:t>:</a:t>
            </a:r>
          </a:p>
          <a:p>
            <a:pPr>
              <a:buFontTx/>
              <a:buChar char="-"/>
            </a:pPr>
            <a:r>
              <a:rPr lang="en-US" sz="2400" dirty="0"/>
              <a:t>De burgers </a:t>
            </a:r>
            <a:r>
              <a:rPr lang="en-US" sz="2400" dirty="0" err="1"/>
              <a:t>kiezen</a:t>
            </a:r>
            <a:r>
              <a:rPr lang="en-US" sz="2400" dirty="0"/>
              <a:t> het </a:t>
            </a:r>
            <a:r>
              <a:rPr lang="en-US" sz="2400" dirty="0" err="1"/>
              <a:t>parlement</a:t>
            </a:r>
            <a:r>
              <a:rPr lang="en-US" sz="2400" dirty="0"/>
              <a:t> door </a:t>
            </a:r>
            <a:r>
              <a:rPr lang="en-US" sz="2400" dirty="0" err="1"/>
              <a:t>middel</a:t>
            </a:r>
            <a:r>
              <a:rPr lang="en-US" sz="2400" dirty="0"/>
              <a:t> van </a:t>
            </a:r>
            <a:r>
              <a:rPr lang="en-US" sz="2400" dirty="0" err="1"/>
              <a:t>vrije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geheime</a:t>
            </a:r>
            <a:r>
              <a:rPr lang="en-US" sz="2400" dirty="0"/>
              <a:t> </a:t>
            </a:r>
            <a:r>
              <a:rPr lang="en-US" sz="2400" dirty="0" err="1"/>
              <a:t>verkiezingen</a:t>
            </a:r>
            <a:r>
              <a:rPr lang="en-US" sz="2400" dirty="0"/>
              <a:t>;</a:t>
            </a:r>
          </a:p>
          <a:p>
            <a:pPr>
              <a:buFontTx/>
              <a:buChar char="-"/>
            </a:pPr>
            <a:r>
              <a:rPr lang="en-US" sz="2400" dirty="0"/>
              <a:t>Het </a:t>
            </a:r>
            <a:r>
              <a:rPr lang="en-US" sz="2400" dirty="0" err="1"/>
              <a:t>democratisch</a:t>
            </a:r>
            <a:r>
              <a:rPr lang="en-US" sz="2400" dirty="0"/>
              <a:t> </a:t>
            </a:r>
            <a:r>
              <a:rPr lang="en-US" sz="2400" dirty="0" err="1"/>
              <a:t>gekozen</a:t>
            </a:r>
            <a:r>
              <a:rPr lang="en-US" sz="2400" dirty="0"/>
              <a:t> </a:t>
            </a:r>
            <a:r>
              <a:rPr lang="en-US" sz="2400" dirty="0" err="1"/>
              <a:t>parlement</a:t>
            </a:r>
            <a:r>
              <a:rPr lang="en-US" sz="2400" dirty="0"/>
              <a:t> </a:t>
            </a:r>
            <a:r>
              <a:rPr lang="en-US" sz="2400" dirty="0" err="1"/>
              <a:t>neemt</a:t>
            </a:r>
            <a:r>
              <a:rPr lang="en-US" sz="2400" dirty="0"/>
              <a:t> </a:t>
            </a:r>
            <a:r>
              <a:rPr lang="en-US" sz="2400" dirty="0" err="1"/>
              <a:t>politieke</a:t>
            </a:r>
            <a:r>
              <a:rPr lang="en-US" sz="2400" dirty="0"/>
              <a:t> </a:t>
            </a:r>
            <a:r>
              <a:rPr lang="en-US" sz="2400" dirty="0" err="1"/>
              <a:t>beslissingen</a:t>
            </a:r>
            <a:r>
              <a:rPr lang="en-US" sz="2400" dirty="0"/>
              <a:t> </a:t>
            </a:r>
            <a:r>
              <a:rPr lang="en-US" sz="2400" dirty="0" err="1"/>
              <a:t>namens</a:t>
            </a:r>
            <a:r>
              <a:rPr lang="en-US" sz="2400" dirty="0"/>
              <a:t> de burgers;</a:t>
            </a:r>
          </a:p>
          <a:p>
            <a:pPr>
              <a:buFontTx/>
              <a:buChar char="-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054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1B888-9C60-3CBB-944D-F0E935C07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H4.2: de </a:t>
            </a:r>
            <a:r>
              <a:rPr lang="en-US" dirty="0" err="1"/>
              <a:t>scheiding</a:t>
            </a:r>
            <a:r>
              <a:rPr lang="en-US" dirty="0"/>
              <a:t> der </a:t>
            </a:r>
            <a:r>
              <a:rPr lang="en-US" dirty="0" err="1"/>
              <a:t>machten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FDF65D-6703-4CC4-3770-5F0B53A7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Belangrijk</a:t>
            </a:r>
            <a:r>
              <a:rPr lang="en-US" dirty="0"/>
              <a:t> </a:t>
            </a:r>
            <a:r>
              <a:rPr lang="en-US" dirty="0" err="1"/>
              <a:t>kenmerk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is de </a:t>
            </a:r>
            <a:r>
              <a:rPr lang="en-US" b="1" dirty="0" err="1"/>
              <a:t>trias</a:t>
            </a:r>
            <a:r>
              <a:rPr lang="en-US" b="1" dirty="0"/>
              <a:t> </a:t>
            </a:r>
            <a:r>
              <a:rPr lang="en-US" b="1" dirty="0" err="1"/>
              <a:t>politica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trias politica bestaat in theorie uit:</a:t>
            </a:r>
          </a:p>
          <a:p>
            <a:pPr>
              <a:buFontTx/>
              <a:buChar char="-"/>
            </a:pPr>
            <a:r>
              <a:rPr lang="nl-NL" dirty="0"/>
              <a:t>De wetgevende macht; parlement</a:t>
            </a:r>
          </a:p>
          <a:p>
            <a:pPr>
              <a:buFontTx/>
              <a:buChar char="-"/>
            </a:pPr>
            <a:r>
              <a:rPr lang="nl-NL" dirty="0"/>
              <a:t>De uitvoerende macht; regering</a:t>
            </a:r>
          </a:p>
          <a:p>
            <a:pPr>
              <a:buFontTx/>
              <a:buChar char="-"/>
            </a:pPr>
            <a:r>
              <a:rPr lang="nl-NL" dirty="0"/>
              <a:t>De rechterlijke macht. Onafhankelijke rechters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Doel van de trias politica:</a:t>
            </a:r>
            <a:br>
              <a:rPr lang="nl-NL" dirty="0"/>
            </a:br>
            <a:r>
              <a:rPr lang="nl-NL" dirty="0"/>
              <a:t>Om te voorkomen dat een persoon of een (kleine) groep te veel politieke invloed heeft op de wijze waarop het land wordt geregeerd.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7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AAD5B-C93E-BFDB-00E2-70AA1EBA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Trias</a:t>
            </a:r>
            <a:r>
              <a:rPr lang="en-US" dirty="0"/>
              <a:t> </a:t>
            </a:r>
            <a:r>
              <a:rPr lang="en-US" dirty="0" err="1"/>
              <a:t>politica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9BF79C6-A36C-6703-00E0-3962C90EA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trias politica bestaat is in Nederland als volgt uitgewerkt: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- De wetgevende macht; parlement en regering</a:t>
            </a:r>
          </a:p>
          <a:p>
            <a:pPr>
              <a:buFontTx/>
              <a:buChar char="-"/>
            </a:pPr>
            <a:r>
              <a:rPr lang="nl-NL" dirty="0"/>
              <a:t>De uitvoerende macht; regering</a:t>
            </a:r>
          </a:p>
          <a:p>
            <a:pPr>
              <a:buFontTx/>
              <a:buChar char="-"/>
            </a:pPr>
            <a:r>
              <a:rPr lang="nl-NL" dirty="0"/>
              <a:t>De rechterlijke macht. Onafhankelijke rechters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machtsbalans slaat dus een beetje door naar de regering die naast </a:t>
            </a:r>
            <a:r>
              <a:rPr lang="nl-NL" b="1" dirty="0"/>
              <a:t>uitvoerende macht </a:t>
            </a:r>
            <a:r>
              <a:rPr lang="nl-NL" dirty="0"/>
              <a:t>ook </a:t>
            </a:r>
            <a:r>
              <a:rPr lang="nl-NL" b="1" dirty="0"/>
              <a:t>wetgevende macht </a:t>
            </a:r>
            <a:r>
              <a:rPr lang="nl-NL" dirty="0"/>
              <a:t>heeft!</a:t>
            </a:r>
          </a:p>
        </p:txBody>
      </p:sp>
    </p:spTree>
    <p:extLst>
      <p:ext uri="{BB962C8B-B14F-4D97-AF65-F5344CB8AC3E}">
        <p14:creationId xmlns:p14="http://schemas.microsoft.com/office/powerpoint/2010/main" val="163325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34B8D7-1D63-855A-C286-FFAFE3D5A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wetgevende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in de </a:t>
            </a:r>
            <a:r>
              <a:rPr lang="en-US" dirty="0" err="1"/>
              <a:t>praktijk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9D7417-8E2E-79DF-2DE9-111F0E72F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wetgevende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: </a:t>
            </a:r>
            <a:r>
              <a:rPr lang="en-US" dirty="0" err="1"/>
              <a:t>stelt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vast </a:t>
            </a:r>
            <a:r>
              <a:rPr lang="en-US" dirty="0" err="1"/>
              <a:t>waaraan</a:t>
            </a:r>
            <a:r>
              <a:rPr lang="en-US" dirty="0"/>
              <a:t> burgers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wetgevende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ligt</a:t>
            </a:r>
            <a:r>
              <a:rPr lang="en-US" dirty="0"/>
              <a:t> in Nederland op </a:t>
            </a:r>
            <a:r>
              <a:rPr lang="en-US" dirty="0" err="1"/>
              <a:t>landelijk</a:t>
            </a:r>
            <a:r>
              <a:rPr lang="en-US" dirty="0"/>
              <a:t> </a:t>
            </a:r>
            <a:r>
              <a:rPr lang="en-US" dirty="0" err="1"/>
              <a:t>niveau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parlement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regering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Op </a:t>
            </a:r>
            <a:r>
              <a:rPr lang="en-US" dirty="0" err="1"/>
              <a:t>lokaal</a:t>
            </a:r>
            <a:r>
              <a:rPr lang="en-US" dirty="0"/>
              <a:t> </a:t>
            </a:r>
            <a:r>
              <a:rPr lang="en-US" dirty="0" err="1"/>
              <a:t>niveau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gemeenteraad</a:t>
            </a:r>
            <a:r>
              <a:rPr lang="en-US" dirty="0"/>
              <a:t> (</a:t>
            </a:r>
            <a:r>
              <a:rPr lang="en-US" dirty="0" err="1"/>
              <a:t>gekozen</a:t>
            </a:r>
            <a:r>
              <a:rPr lang="en-US" dirty="0"/>
              <a:t> door de </a:t>
            </a:r>
            <a:r>
              <a:rPr lang="en-US" dirty="0" err="1"/>
              <a:t>bevolking</a:t>
            </a:r>
            <a:r>
              <a:rPr lang="en-US" dirty="0"/>
              <a:t>) </a:t>
            </a:r>
            <a:r>
              <a:rPr lang="en-US" dirty="0" err="1"/>
              <a:t>besluiten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feiten</a:t>
            </a:r>
            <a:r>
              <a:rPr lang="en-US" dirty="0"/>
              <a:t> in die </a:t>
            </a:r>
            <a:r>
              <a:rPr lang="en-US" dirty="0" err="1"/>
              <a:t>gemeente</a:t>
            </a:r>
            <a:r>
              <a:rPr lang="en-US" dirty="0"/>
              <a:t> </a:t>
            </a:r>
            <a:r>
              <a:rPr lang="en-US" dirty="0" err="1"/>
              <a:t>strafbaar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Het </a:t>
            </a:r>
            <a:r>
              <a:rPr lang="en-US" dirty="0" err="1"/>
              <a:t>gaat</a:t>
            </a:r>
            <a:r>
              <a:rPr lang="en-US" dirty="0"/>
              <a:t> dan </a:t>
            </a:r>
            <a:r>
              <a:rPr lang="en-US" dirty="0" err="1"/>
              <a:t>altijd</a:t>
            </a:r>
            <a:r>
              <a:rPr lang="en-US" dirty="0"/>
              <a:t> om </a:t>
            </a:r>
            <a:r>
              <a:rPr lang="en-US" dirty="0" err="1"/>
              <a:t>overtredingen</a:t>
            </a:r>
            <a:r>
              <a:rPr lang="en-US" dirty="0"/>
              <a:t>;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tijdelijk</a:t>
            </a:r>
            <a:r>
              <a:rPr lang="en-US" dirty="0"/>
              <a:t> </a:t>
            </a:r>
            <a:r>
              <a:rPr lang="en-US" dirty="0" err="1"/>
              <a:t>alcoholverbod</a:t>
            </a:r>
            <a:r>
              <a:rPr lang="en-US" dirty="0"/>
              <a:t> </a:t>
            </a:r>
            <a:r>
              <a:rPr lang="en-US" dirty="0" err="1"/>
              <a:t>romdom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voetbalwedstrijd</a:t>
            </a:r>
            <a:r>
              <a:rPr lang="en-US" dirty="0"/>
              <a:t> in de </a:t>
            </a:r>
            <a:r>
              <a:rPr lang="en-US" dirty="0" err="1"/>
              <a:t>gemeente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72170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937</Words>
  <Application>Microsoft Office PowerPoint</Application>
  <PresentationFormat>Breedbeeld</PresentationFormat>
  <Paragraphs>94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H4: Nederland is een rechtsstaat</vt:lpstr>
      <vt:lpstr>H4.1: Wat is een rechtsstaat?</vt:lpstr>
      <vt:lpstr>Kenmerken van een rechtsstaat</vt:lpstr>
      <vt:lpstr>Rechtsstaat en democratie</vt:lpstr>
      <vt:lpstr>Plichten in de (Nederlandse) rechtsstaat</vt:lpstr>
      <vt:lpstr>H4.2: dictatuur en democratie</vt:lpstr>
      <vt:lpstr>H4.2: de scheiding der machten</vt:lpstr>
      <vt:lpstr>Trias politica in Nederland</vt:lpstr>
      <vt:lpstr>De wetgevende macht in de praktijk</vt:lpstr>
      <vt:lpstr>Uitvoerende macht</vt:lpstr>
      <vt:lpstr>Rechterlijke macht</vt:lpstr>
      <vt:lpstr>H4.3: Knelpunten in de Nederlandse rechtsstaat</vt:lpstr>
      <vt:lpstr>Klassenjustitie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H4: Nederland is een rechtsstaat</dc:title>
  <dc:creator>Fluitsma, D.W.P.M. (Daniel)</dc:creator>
  <cp:lastModifiedBy>Fluitsma, D.W.P.M. (Daniel)</cp:lastModifiedBy>
  <cp:revision>1</cp:revision>
  <dcterms:created xsi:type="dcterms:W3CDTF">2022-12-05T11:26:08Z</dcterms:created>
  <dcterms:modified xsi:type="dcterms:W3CDTF">2023-01-05T09:55:42Z</dcterms:modified>
</cp:coreProperties>
</file>